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ileron" panose="020B0604020202020204" charset="0"/>
      <p:regular r:id="rId16"/>
    </p:embeddedFont>
    <p:embeddedFont>
      <p:font typeface="Aileron Thin" panose="020B0604020202020204" charset="0"/>
      <p:regular r:id="rId17"/>
    </p:embeddedFont>
    <p:embeddedFont>
      <p:font typeface="Alata" panose="020B0604020202020204" charset="0"/>
      <p:regular r:id="rId18"/>
    </p:embeddedFont>
    <p:embeddedFont>
      <p:font typeface="Cabin" panose="020B0604020202020204" charset="0"/>
      <p:regular r:id="rId19"/>
    </p:embeddedFont>
    <p:embeddedFont>
      <p:font typeface="Cabin Medium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76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46962" y="4131361"/>
            <a:ext cx="4996443" cy="4750680"/>
            <a:chOff x="0" y="0"/>
            <a:chExt cx="1293983" cy="1230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24007" y="5963633"/>
            <a:ext cx="7854157" cy="7627620"/>
            <a:chOff x="0" y="0"/>
            <a:chExt cx="1027471" cy="9978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7471" cy="997836"/>
            </a:xfrm>
            <a:custGeom>
              <a:avLst/>
              <a:gdLst/>
              <a:ahLst/>
              <a:cxnLst/>
              <a:rect l="l" t="t" r="r" b="b"/>
              <a:pathLst>
                <a:path w="1027471" h="997836">
                  <a:moveTo>
                    <a:pt x="513735" y="0"/>
                  </a:moveTo>
                  <a:cubicBezTo>
                    <a:pt x="230007" y="0"/>
                    <a:pt x="0" y="223373"/>
                    <a:pt x="0" y="498918"/>
                  </a:cubicBezTo>
                  <a:cubicBezTo>
                    <a:pt x="0" y="774463"/>
                    <a:pt x="230007" y="997836"/>
                    <a:pt x="513735" y="997836"/>
                  </a:cubicBezTo>
                  <a:cubicBezTo>
                    <a:pt x="797464" y="997836"/>
                    <a:pt x="1027471" y="774463"/>
                    <a:pt x="1027471" y="498918"/>
                  </a:cubicBezTo>
                  <a:cubicBezTo>
                    <a:pt x="1027471" y="223373"/>
                    <a:pt x="797464" y="0"/>
                    <a:pt x="513735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96325" y="55447"/>
              <a:ext cx="834820" cy="848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44293" y="-2576106"/>
            <a:ext cx="7203777" cy="5740737"/>
            <a:chOff x="0" y="0"/>
            <a:chExt cx="101994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9944" cy="812800"/>
            </a:xfrm>
            <a:custGeom>
              <a:avLst/>
              <a:gdLst/>
              <a:ahLst/>
              <a:cxnLst/>
              <a:rect l="l" t="t" r="r" b="b"/>
              <a:pathLst>
                <a:path w="1019944" h="812800">
                  <a:moveTo>
                    <a:pt x="509972" y="0"/>
                  </a:moveTo>
                  <a:cubicBezTo>
                    <a:pt x="228322" y="0"/>
                    <a:pt x="0" y="181951"/>
                    <a:pt x="0" y="406400"/>
                  </a:cubicBezTo>
                  <a:cubicBezTo>
                    <a:pt x="0" y="630849"/>
                    <a:pt x="228322" y="812800"/>
                    <a:pt x="509972" y="812800"/>
                  </a:cubicBezTo>
                  <a:cubicBezTo>
                    <a:pt x="791622" y="812800"/>
                    <a:pt x="1019944" y="630849"/>
                    <a:pt x="1019944" y="406400"/>
                  </a:cubicBezTo>
                  <a:cubicBezTo>
                    <a:pt x="1019944" y="181951"/>
                    <a:pt x="791622" y="0"/>
                    <a:pt x="509972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5620" y="38100"/>
              <a:ext cx="82870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893" y="1030836"/>
            <a:ext cx="8225327" cy="8225327"/>
          </a:xfrm>
          <a:custGeom>
            <a:avLst/>
            <a:gdLst/>
            <a:ahLst/>
            <a:cxnLst/>
            <a:rect l="l" t="t" r="r" b="b"/>
            <a:pathLst>
              <a:path w="8225327" h="8225327">
                <a:moveTo>
                  <a:pt x="0" y="0"/>
                </a:moveTo>
                <a:lnTo>
                  <a:pt x="8225327" y="0"/>
                </a:lnTo>
                <a:lnTo>
                  <a:pt x="8225327" y="8225328"/>
                </a:lnTo>
                <a:lnTo>
                  <a:pt x="0" y="822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-964351" y="3536512"/>
            <a:ext cx="6637719" cy="3318859"/>
          </a:xfrm>
          <a:custGeom>
            <a:avLst/>
            <a:gdLst/>
            <a:ahLst/>
            <a:cxnLst/>
            <a:rect l="l" t="t" r="r" b="b"/>
            <a:pathLst>
              <a:path w="6637719" h="3318859">
                <a:moveTo>
                  <a:pt x="0" y="0"/>
                </a:moveTo>
                <a:lnTo>
                  <a:pt x="6637718" y="0"/>
                </a:lnTo>
                <a:lnTo>
                  <a:pt x="6637718" y="3318859"/>
                </a:lnTo>
                <a:lnTo>
                  <a:pt x="0" y="331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2426034" y="3459994"/>
            <a:ext cx="6651061" cy="3458552"/>
          </a:xfrm>
          <a:custGeom>
            <a:avLst/>
            <a:gdLst/>
            <a:ahLst/>
            <a:cxnLst/>
            <a:rect l="l" t="t" r="r" b="b"/>
            <a:pathLst>
              <a:path w="6651061" h="3458552">
                <a:moveTo>
                  <a:pt x="0" y="0"/>
                </a:moveTo>
                <a:lnTo>
                  <a:pt x="6651061" y="0"/>
                </a:lnTo>
                <a:lnTo>
                  <a:pt x="6651061" y="3458552"/>
                </a:lnTo>
                <a:lnTo>
                  <a:pt x="0" y="3458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1758" y="1686917"/>
            <a:ext cx="6404641" cy="6404641"/>
          </a:xfrm>
          <a:custGeom>
            <a:avLst/>
            <a:gdLst/>
            <a:ahLst/>
            <a:cxnLst/>
            <a:rect l="l" t="t" r="r" b="b"/>
            <a:pathLst>
              <a:path w="6404641" h="6404641">
                <a:moveTo>
                  <a:pt x="0" y="0"/>
                </a:moveTo>
                <a:lnTo>
                  <a:pt x="6404641" y="0"/>
                </a:lnTo>
                <a:lnTo>
                  <a:pt x="6404641" y="6404641"/>
                </a:lnTo>
                <a:lnTo>
                  <a:pt x="0" y="640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2092" y="2296990"/>
            <a:ext cx="5616761" cy="2808381"/>
          </a:xfrm>
          <a:custGeom>
            <a:avLst/>
            <a:gdLst/>
            <a:ahLst/>
            <a:cxnLst/>
            <a:rect l="l" t="t" r="r" b="b"/>
            <a:pathLst>
              <a:path w="5616761" h="2808381">
                <a:moveTo>
                  <a:pt x="0" y="0"/>
                </a:moveTo>
                <a:lnTo>
                  <a:pt x="5616762" y="0"/>
                </a:lnTo>
                <a:lnTo>
                  <a:pt x="5616762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071" y="6885441"/>
            <a:ext cx="3621733" cy="1512074"/>
          </a:xfrm>
          <a:custGeom>
            <a:avLst/>
            <a:gdLst/>
            <a:ahLst/>
            <a:cxnLst/>
            <a:rect l="l" t="t" r="r" b="b"/>
            <a:pathLst>
              <a:path w="3621733" h="1512074">
                <a:moveTo>
                  <a:pt x="0" y="0"/>
                </a:moveTo>
                <a:lnTo>
                  <a:pt x="3621733" y="0"/>
                </a:lnTo>
                <a:lnTo>
                  <a:pt x="3621733" y="1512074"/>
                </a:lnTo>
                <a:lnTo>
                  <a:pt x="0" y="151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68391" y="2750404"/>
            <a:ext cx="4891093" cy="489107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4999" r="-2499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-1026495" y="2561143"/>
            <a:ext cx="1721573" cy="1636893"/>
            <a:chOff x="0" y="0"/>
            <a:chExt cx="1293983" cy="1230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452293" y="9468554"/>
            <a:ext cx="1721573" cy="1636893"/>
            <a:chOff x="0" y="0"/>
            <a:chExt cx="1293983" cy="12303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014240" y="3109333"/>
            <a:ext cx="9383463" cy="332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20"/>
              </a:lnSpc>
            </a:pPr>
            <a:r>
              <a:rPr lang="en-US" sz="9500" b="1">
                <a:solidFill>
                  <a:srgbClr val="124A87"/>
                </a:solidFill>
                <a:latin typeface="Poppins Bold"/>
                <a:ea typeface="Poppins Bold"/>
                <a:cs typeface="Poppins Bold"/>
                <a:sym typeface="Poppins Bold"/>
              </a:rPr>
              <a:t>News</a:t>
            </a:r>
          </a:p>
          <a:p>
            <a:pPr algn="r">
              <a:lnSpc>
                <a:spcPts val="12920"/>
              </a:lnSpc>
            </a:pPr>
            <a:r>
              <a:rPr lang="en-US" sz="9500" b="1">
                <a:solidFill>
                  <a:srgbClr val="124A87"/>
                </a:solidFill>
                <a:latin typeface="Poppins Bold"/>
                <a:ea typeface="Poppins Bold"/>
                <a:cs typeface="Poppins Bold"/>
                <a:sym typeface="Poppins Bold"/>
              </a:rPr>
              <a:t>Aggregation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05972" y="8777077"/>
            <a:ext cx="4691732" cy="48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89"/>
              </a:lnSpc>
              <a:spcBef>
                <a:spcPct val="0"/>
              </a:spcBef>
            </a:pPr>
            <a:r>
              <a:rPr lang="en-US" sz="2849" b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Khuat Bao Nguyen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05550" y="1057275"/>
            <a:ext cx="4592153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Mentorship Program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3902565"/>
            <a:ext cx="150149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7597" y="750295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0951" y="1965021"/>
            <a:ext cx="6754820" cy="7547285"/>
          </a:xfrm>
          <a:custGeom>
            <a:avLst/>
            <a:gdLst/>
            <a:ahLst/>
            <a:cxnLst/>
            <a:rect l="l" t="t" r="r" b="b"/>
            <a:pathLst>
              <a:path w="6754820" h="7547285">
                <a:moveTo>
                  <a:pt x="0" y="0"/>
                </a:moveTo>
                <a:lnTo>
                  <a:pt x="6754820" y="0"/>
                </a:lnTo>
                <a:lnTo>
                  <a:pt x="6754820" y="7547285"/>
                </a:lnTo>
                <a:lnTo>
                  <a:pt x="0" y="754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1528" y="307975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Brainstorm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7457" y="1644603"/>
            <a:ext cx="12220120" cy="8202755"/>
          </a:xfrm>
          <a:custGeom>
            <a:avLst/>
            <a:gdLst/>
            <a:ahLst/>
            <a:cxnLst/>
            <a:rect l="l" t="t" r="r" b="b"/>
            <a:pathLst>
              <a:path w="12220120" h="8202755">
                <a:moveTo>
                  <a:pt x="0" y="0"/>
                </a:moveTo>
                <a:lnTo>
                  <a:pt x="12220120" y="0"/>
                </a:lnTo>
                <a:lnTo>
                  <a:pt x="12220120" y="8202755"/>
                </a:lnTo>
                <a:lnTo>
                  <a:pt x="0" y="820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1528" y="307975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6264" y="4078822"/>
            <a:ext cx="150149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TO BE CONTINUED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7597" y="750295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1131672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99880">
            <a:off x="3806306" y="-2275657"/>
            <a:ext cx="14801958" cy="6050300"/>
          </a:xfrm>
          <a:custGeom>
            <a:avLst/>
            <a:gdLst/>
            <a:ahLst/>
            <a:cxnLst/>
            <a:rect l="l" t="t" r="r" b="b"/>
            <a:pathLst>
              <a:path w="14801958" h="6050300">
                <a:moveTo>
                  <a:pt x="0" y="0"/>
                </a:moveTo>
                <a:lnTo>
                  <a:pt x="14801958" y="0"/>
                </a:lnTo>
                <a:lnTo>
                  <a:pt x="14801958" y="6050301"/>
                </a:lnTo>
                <a:lnTo>
                  <a:pt x="0" y="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25157" y="3705233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124A87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1193" y="5167490"/>
            <a:ext cx="5329863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24A87"/>
                </a:solidFill>
                <a:latin typeface="Aileron Thin"/>
                <a:ea typeface="Aileron Thin"/>
                <a:cs typeface="Aileron Thin"/>
                <a:sym typeface="Aileron Thin"/>
              </a:rPr>
              <a:t>I really appreciate your 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069" y="8906263"/>
            <a:ext cx="532986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1C3879"/>
                </a:solidFill>
                <a:latin typeface="Aileron"/>
                <a:ea typeface="Aileron"/>
                <a:cs typeface="Aileron"/>
                <a:sym typeface="Aileron"/>
              </a:rPr>
              <a:t>Mentorship Program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108212" y="3262425"/>
            <a:ext cx="3448936" cy="2661572"/>
            <a:chOff x="0" y="0"/>
            <a:chExt cx="819481" cy="63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25875" y="3262425"/>
            <a:ext cx="3448936" cy="2661572"/>
            <a:chOff x="0" y="0"/>
            <a:chExt cx="819481" cy="63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17043" y="4929022"/>
            <a:ext cx="3448936" cy="2661572"/>
            <a:chOff x="0" y="0"/>
            <a:chExt cx="819481" cy="63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98900" y="1131570"/>
            <a:ext cx="12085223" cy="12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76580" y="9085898"/>
            <a:ext cx="5329863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latin typeface="Aileron Thin"/>
                <a:ea typeface="Aileron Thin"/>
                <a:cs typeface="Aileron Thin"/>
                <a:sym typeface="Aileron Thin"/>
              </a:rPr>
              <a:t>MentMorship</a:t>
            </a:r>
            <a:r>
              <a:rPr lang="en-US" sz="1800" dirty="0">
                <a:solidFill>
                  <a:srgbClr val="FFFFFF"/>
                </a:solidFill>
                <a:latin typeface="Aileron Thin"/>
                <a:ea typeface="Aileron Thin"/>
                <a:cs typeface="Aileron Thin"/>
                <a:sym typeface="Aileron Thin"/>
              </a:rPr>
              <a:t> program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11720" y="3618465"/>
            <a:ext cx="2641921" cy="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sz="52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29382" y="3618465"/>
            <a:ext cx="2641921" cy="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sz="52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66365" y="4933160"/>
            <a:ext cx="2167955" cy="63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284">
                <a:solidFill>
                  <a:srgbClr val="1C3879"/>
                </a:solidFill>
                <a:latin typeface="Alata"/>
                <a:ea typeface="Alata"/>
                <a:cs typeface="Alata"/>
                <a:sym typeface="Alata"/>
              </a:rPr>
              <a:t>Requirement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20551" y="5285062"/>
            <a:ext cx="2641921" cy="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sz="52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13655" y="4933160"/>
            <a:ext cx="2766840" cy="32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2279">
                <a:solidFill>
                  <a:srgbClr val="1C3879"/>
                </a:solidFill>
                <a:latin typeface="Alata"/>
                <a:ea typeface="Alata"/>
                <a:cs typeface="Alata"/>
                <a:sym typeface="Alata"/>
              </a:rPr>
              <a:t>Database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10314" y="6622791"/>
            <a:ext cx="2462396" cy="32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2279">
                <a:solidFill>
                  <a:srgbClr val="1C3879"/>
                </a:solidFill>
                <a:latin typeface="Alata"/>
                <a:ea typeface="Alata"/>
                <a:cs typeface="Alata"/>
                <a:sym typeface="Alata"/>
              </a:rPr>
              <a:t>Mock Up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B088FC-7064-F241-DCC0-DE83BDF4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21" y="3682669"/>
            <a:ext cx="1581371" cy="1086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5BBD29-4F23-C7EF-280C-F4234132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957" y="5479079"/>
            <a:ext cx="1305107" cy="10002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70B65C-E3D9-C52F-6B81-B1FCA5E50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7363" y="3668099"/>
            <a:ext cx="1419423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3215722"/>
            <a:ext cx="15014995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 </a:t>
            </a:r>
          </a:p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7597" y="750295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6767" y="1699416"/>
            <a:ext cx="14913007" cy="7829329"/>
          </a:xfrm>
          <a:custGeom>
            <a:avLst/>
            <a:gdLst/>
            <a:ahLst/>
            <a:cxnLst/>
            <a:rect l="l" t="t" r="r" b="b"/>
            <a:pathLst>
              <a:path w="14913007" h="7829329">
                <a:moveTo>
                  <a:pt x="0" y="0"/>
                </a:moveTo>
                <a:lnTo>
                  <a:pt x="14913007" y="0"/>
                </a:lnTo>
                <a:lnTo>
                  <a:pt x="14913007" y="7829328"/>
                </a:lnTo>
                <a:lnTo>
                  <a:pt x="0" y="782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26438" y="448466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6503" y="3902565"/>
            <a:ext cx="150149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Mock Up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7597" y="7502958"/>
            <a:ext cx="6500807" cy="6500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9400" y="2077542"/>
            <a:ext cx="11447740" cy="7598438"/>
          </a:xfrm>
          <a:custGeom>
            <a:avLst/>
            <a:gdLst/>
            <a:ahLst/>
            <a:cxnLst/>
            <a:rect l="l" t="t" r="r" b="b"/>
            <a:pathLst>
              <a:path w="11447740" h="7598438">
                <a:moveTo>
                  <a:pt x="0" y="0"/>
                </a:moveTo>
                <a:lnTo>
                  <a:pt x="11447741" y="0"/>
                </a:lnTo>
                <a:lnTo>
                  <a:pt x="11447741" y="7598438"/>
                </a:lnTo>
                <a:lnTo>
                  <a:pt x="0" y="759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526438" y="464076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Sign In/Sign 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6996" y="1984288"/>
            <a:ext cx="11999811" cy="7964875"/>
          </a:xfrm>
          <a:custGeom>
            <a:avLst/>
            <a:gdLst/>
            <a:ahLst/>
            <a:cxnLst/>
            <a:rect l="l" t="t" r="r" b="b"/>
            <a:pathLst>
              <a:path w="11999811" h="7964875">
                <a:moveTo>
                  <a:pt x="0" y="0"/>
                </a:moveTo>
                <a:lnTo>
                  <a:pt x="11999811" y="0"/>
                </a:lnTo>
                <a:lnTo>
                  <a:pt x="11999811" y="7964875"/>
                </a:lnTo>
                <a:lnTo>
                  <a:pt x="0" y="796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890069" y="417245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My Feed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4520" y="2014493"/>
            <a:ext cx="11984763" cy="7954886"/>
          </a:xfrm>
          <a:custGeom>
            <a:avLst/>
            <a:gdLst/>
            <a:ahLst/>
            <a:cxnLst/>
            <a:rect l="l" t="t" r="r" b="b"/>
            <a:pathLst>
              <a:path w="11984763" h="7954886">
                <a:moveTo>
                  <a:pt x="0" y="0"/>
                </a:moveTo>
                <a:lnTo>
                  <a:pt x="11984763" y="0"/>
                </a:lnTo>
                <a:lnTo>
                  <a:pt x="11984763" y="7954886"/>
                </a:lnTo>
                <a:lnTo>
                  <a:pt x="0" y="7954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890069" y="432855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Preference Setting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422" y="1805700"/>
            <a:ext cx="12161878" cy="8072447"/>
          </a:xfrm>
          <a:custGeom>
            <a:avLst/>
            <a:gdLst/>
            <a:ahLst/>
            <a:cxnLst/>
            <a:rect l="l" t="t" r="r" b="b"/>
            <a:pathLst>
              <a:path w="12161878" h="8072447">
                <a:moveTo>
                  <a:pt x="0" y="0"/>
                </a:moveTo>
                <a:lnTo>
                  <a:pt x="12161878" y="0"/>
                </a:lnTo>
                <a:lnTo>
                  <a:pt x="12161878" y="8072447"/>
                </a:lnTo>
                <a:lnTo>
                  <a:pt x="0" y="807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671528" y="307975"/>
            <a:ext cx="13453665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E4D8D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</Words>
  <Application>Microsoft Office PowerPoint</Application>
  <PresentationFormat>Custom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Poppins Bold</vt:lpstr>
      <vt:lpstr>Aileron</vt:lpstr>
      <vt:lpstr>Alata</vt:lpstr>
      <vt:lpstr>Calibri</vt:lpstr>
      <vt:lpstr>Arial</vt:lpstr>
      <vt:lpstr>Cabin Medium</vt:lpstr>
      <vt:lpstr>Aileron Thin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Hotel Booking</dc:title>
  <cp:lastModifiedBy>Nguyen Khuat</cp:lastModifiedBy>
  <cp:revision>2</cp:revision>
  <dcterms:created xsi:type="dcterms:W3CDTF">2006-08-16T00:00:00Z</dcterms:created>
  <dcterms:modified xsi:type="dcterms:W3CDTF">2024-09-27T03:27:53Z</dcterms:modified>
  <dc:identifier>DAGR3BdZHto</dc:identifier>
</cp:coreProperties>
</file>